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30279975" cy="42808525"/>
  <p:notesSz cx="6858000" cy="9144000"/>
  <p:defaultTextStyle>
    <a:defPPr>
      <a:defRPr lang="ja-JP"/>
    </a:defPPr>
    <a:lvl1pPr marL="0" algn="l" defTabSz="3668569" rtl="0" eaLnBrk="1" latinLnBrk="0" hangingPunct="1">
      <a:defRPr kumimoji="1" sz="7300" kern="1200">
        <a:solidFill>
          <a:schemeClr val="tx1"/>
        </a:solidFill>
        <a:latin typeface="+mn-lt"/>
        <a:ea typeface="+mn-ea"/>
        <a:cs typeface="+mn-cs"/>
      </a:defRPr>
    </a:lvl1pPr>
    <a:lvl2pPr marL="1834285" algn="l" defTabSz="3668569" rtl="0" eaLnBrk="1" latinLnBrk="0" hangingPunct="1">
      <a:defRPr kumimoji="1" sz="7300" kern="1200">
        <a:solidFill>
          <a:schemeClr val="tx1"/>
        </a:solidFill>
        <a:latin typeface="+mn-lt"/>
        <a:ea typeface="+mn-ea"/>
        <a:cs typeface="+mn-cs"/>
      </a:defRPr>
    </a:lvl2pPr>
    <a:lvl3pPr marL="3668569" algn="l" defTabSz="3668569" rtl="0" eaLnBrk="1" latinLnBrk="0" hangingPunct="1">
      <a:defRPr kumimoji="1" sz="7300" kern="1200">
        <a:solidFill>
          <a:schemeClr val="tx1"/>
        </a:solidFill>
        <a:latin typeface="+mn-lt"/>
        <a:ea typeface="+mn-ea"/>
        <a:cs typeface="+mn-cs"/>
      </a:defRPr>
    </a:lvl3pPr>
    <a:lvl4pPr marL="5502854" algn="l" defTabSz="3668569" rtl="0" eaLnBrk="1" latinLnBrk="0" hangingPunct="1">
      <a:defRPr kumimoji="1" sz="7300" kern="1200">
        <a:solidFill>
          <a:schemeClr val="tx1"/>
        </a:solidFill>
        <a:latin typeface="+mn-lt"/>
        <a:ea typeface="+mn-ea"/>
        <a:cs typeface="+mn-cs"/>
      </a:defRPr>
    </a:lvl4pPr>
    <a:lvl5pPr marL="7337138" algn="l" defTabSz="3668569" rtl="0" eaLnBrk="1" latinLnBrk="0" hangingPunct="1">
      <a:defRPr kumimoji="1" sz="7300" kern="1200">
        <a:solidFill>
          <a:schemeClr val="tx1"/>
        </a:solidFill>
        <a:latin typeface="+mn-lt"/>
        <a:ea typeface="+mn-ea"/>
        <a:cs typeface="+mn-cs"/>
      </a:defRPr>
    </a:lvl5pPr>
    <a:lvl6pPr marL="9171424" algn="l" defTabSz="3668569" rtl="0" eaLnBrk="1" latinLnBrk="0" hangingPunct="1">
      <a:defRPr kumimoji="1" sz="7300" kern="1200">
        <a:solidFill>
          <a:schemeClr val="tx1"/>
        </a:solidFill>
        <a:latin typeface="+mn-lt"/>
        <a:ea typeface="+mn-ea"/>
        <a:cs typeface="+mn-cs"/>
      </a:defRPr>
    </a:lvl6pPr>
    <a:lvl7pPr marL="11005707" algn="l" defTabSz="3668569" rtl="0" eaLnBrk="1" latinLnBrk="0" hangingPunct="1">
      <a:defRPr kumimoji="1" sz="7300" kern="1200">
        <a:solidFill>
          <a:schemeClr val="tx1"/>
        </a:solidFill>
        <a:latin typeface="+mn-lt"/>
        <a:ea typeface="+mn-ea"/>
        <a:cs typeface="+mn-cs"/>
      </a:defRPr>
    </a:lvl7pPr>
    <a:lvl8pPr marL="12839993" algn="l" defTabSz="3668569" rtl="0" eaLnBrk="1" latinLnBrk="0" hangingPunct="1">
      <a:defRPr kumimoji="1" sz="7300" kern="1200">
        <a:solidFill>
          <a:schemeClr val="tx1"/>
        </a:solidFill>
        <a:latin typeface="+mn-lt"/>
        <a:ea typeface="+mn-ea"/>
        <a:cs typeface="+mn-cs"/>
      </a:defRPr>
    </a:lvl8pPr>
    <a:lvl9pPr marL="14674276" algn="l" defTabSz="3668569" rtl="0" eaLnBrk="1" latinLnBrk="0" hangingPunct="1">
      <a:defRPr kumimoji="1" sz="7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4">
          <p15:clr>
            <a:srgbClr val="A4A3A4"/>
          </p15:clr>
        </p15:guide>
        <p15:guide id="2" pos="953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 varScale="1">
        <p:scale>
          <a:sx n="12" d="100"/>
          <a:sy n="12" d="100"/>
        </p:scale>
        <p:origin x="2352" y="52"/>
      </p:cViewPr>
      <p:guideLst>
        <p:guide orient="horz" pos="13484"/>
        <p:guide pos="953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270999" y="13298394"/>
            <a:ext cx="25737980" cy="9176088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541998" y="24258165"/>
            <a:ext cx="21195984" cy="1093995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34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685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502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3371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71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00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839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6742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0507385" y="12604735"/>
            <a:ext cx="18777788" cy="268464944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174014" y="12604735"/>
            <a:ext cx="55828703" cy="268464944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91910" y="27508446"/>
            <a:ext cx="25737980" cy="8502248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391910" y="18144085"/>
            <a:ext cx="25737980" cy="9364361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34285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2pPr>
            <a:lvl3pPr marL="3668569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502854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4pPr>
            <a:lvl5pPr marL="7337138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5pPr>
            <a:lvl6pPr marL="9171424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6pPr>
            <a:lvl7pPr marL="11005707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7pPr>
            <a:lvl8pPr marL="12839993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8pPr>
            <a:lvl9pPr marL="14674276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174012" y="73418607"/>
            <a:ext cx="37303248" cy="20765107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1981926" y="73418607"/>
            <a:ext cx="37303248" cy="20765107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14003" y="1714328"/>
            <a:ext cx="27251978" cy="7134755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514003" y="9582378"/>
            <a:ext cx="13378913" cy="3993479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34285" indent="0">
              <a:buNone/>
              <a:defRPr sz="8000" b="1"/>
            </a:lvl2pPr>
            <a:lvl3pPr marL="3668569" indent="0">
              <a:buNone/>
              <a:defRPr sz="7300" b="1"/>
            </a:lvl3pPr>
            <a:lvl4pPr marL="5502854" indent="0">
              <a:buNone/>
              <a:defRPr sz="6400" b="1"/>
            </a:lvl4pPr>
            <a:lvl5pPr marL="7337138" indent="0">
              <a:buNone/>
              <a:defRPr sz="6400" b="1"/>
            </a:lvl5pPr>
            <a:lvl6pPr marL="9171424" indent="0">
              <a:buNone/>
              <a:defRPr sz="6400" b="1"/>
            </a:lvl6pPr>
            <a:lvl7pPr marL="11005707" indent="0">
              <a:buNone/>
              <a:defRPr sz="6400" b="1"/>
            </a:lvl7pPr>
            <a:lvl8pPr marL="12839993" indent="0">
              <a:buNone/>
              <a:defRPr sz="6400" b="1"/>
            </a:lvl8pPr>
            <a:lvl9pPr marL="14674276" indent="0">
              <a:buNone/>
              <a:defRPr sz="64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1514003" y="13575854"/>
            <a:ext cx="13378913" cy="24664453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3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15381810" y="9582378"/>
            <a:ext cx="13384169" cy="3993479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34285" indent="0">
              <a:buNone/>
              <a:defRPr sz="8000" b="1"/>
            </a:lvl2pPr>
            <a:lvl3pPr marL="3668569" indent="0">
              <a:buNone/>
              <a:defRPr sz="7300" b="1"/>
            </a:lvl3pPr>
            <a:lvl4pPr marL="5502854" indent="0">
              <a:buNone/>
              <a:defRPr sz="6400" b="1"/>
            </a:lvl4pPr>
            <a:lvl5pPr marL="7337138" indent="0">
              <a:buNone/>
              <a:defRPr sz="6400" b="1"/>
            </a:lvl5pPr>
            <a:lvl6pPr marL="9171424" indent="0">
              <a:buNone/>
              <a:defRPr sz="6400" b="1"/>
            </a:lvl6pPr>
            <a:lvl7pPr marL="11005707" indent="0">
              <a:buNone/>
              <a:defRPr sz="6400" b="1"/>
            </a:lvl7pPr>
            <a:lvl8pPr marL="12839993" indent="0">
              <a:buNone/>
              <a:defRPr sz="6400" b="1"/>
            </a:lvl8pPr>
            <a:lvl9pPr marL="14674276" indent="0">
              <a:buNone/>
              <a:defRPr sz="64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15381810" y="13575854"/>
            <a:ext cx="13384169" cy="24664453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3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14003" y="1704413"/>
            <a:ext cx="9961905" cy="7253666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1838632" y="1704421"/>
            <a:ext cx="16927348" cy="36535889"/>
          </a:xfrm>
        </p:spPr>
        <p:txBody>
          <a:bodyPr/>
          <a:lstStyle>
            <a:lvl1pPr>
              <a:defRPr sz="128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514003" y="8958086"/>
            <a:ext cx="9961905" cy="29282224"/>
          </a:xfrm>
        </p:spPr>
        <p:txBody>
          <a:bodyPr/>
          <a:lstStyle>
            <a:lvl1pPr marL="0" indent="0">
              <a:buNone/>
              <a:defRPr sz="5700"/>
            </a:lvl1pPr>
            <a:lvl2pPr marL="1834285" indent="0">
              <a:buNone/>
              <a:defRPr sz="4800"/>
            </a:lvl2pPr>
            <a:lvl3pPr marL="3668569" indent="0">
              <a:buNone/>
              <a:defRPr sz="4000"/>
            </a:lvl3pPr>
            <a:lvl4pPr marL="5502854" indent="0">
              <a:buNone/>
              <a:defRPr sz="3600"/>
            </a:lvl4pPr>
            <a:lvl5pPr marL="7337138" indent="0">
              <a:buNone/>
              <a:defRPr sz="3600"/>
            </a:lvl5pPr>
            <a:lvl6pPr marL="9171424" indent="0">
              <a:buNone/>
              <a:defRPr sz="3600"/>
            </a:lvl6pPr>
            <a:lvl7pPr marL="11005707" indent="0">
              <a:buNone/>
              <a:defRPr sz="3600"/>
            </a:lvl7pPr>
            <a:lvl8pPr marL="12839993" indent="0">
              <a:buNone/>
              <a:defRPr sz="3600"/>
            </a:lvl8pPr>
            <a:lvl9pPr marL="14674276" indent="0">
              <a:buNone/>
              <a:defRPr sz="3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35089" y="29965971"/>
            <a:ext cx="18167985" cy="353765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5935089" y="3825022"/>
            <a:ext cx="18167985" cy="25685115"/>
          </a:xfrm>
        </p:spPr>
        <p:txBody>
          <a:bodyPr/>
          <a:lstStyle>
            <a:lvl1pPr marL="0" indent="0">
              <a:buNone/>
              <a:defRPr sz="12800"/>
            </a:lvl1pPr>
            <a:lvl2pPr marL="1834285" indent="0">
              <a:buNone/>
              <a:defRPr sz="11200"/>
            </a:lvl2pPr>
            <a:lvl3pPr marL="3668569" indent="0">
              <a:buNone/>
              <a:defRPr sz="9600"/>
            </a:lvl3pPr>
            <a:lvl4pPr marL="5502854" indent="0">
              <a:buNone/>
              <a:defRPr sz="8000"/>
            </a:lvl4pPr>
            <a:lvl5pPr marL="7337138" indent="0">
              <a:buNone/>
              <a:defRPr sz="8000"/>
            </a:lvl5pPr>
            <a:lvl6pPr marL="9171424" indent="0">
              <a:buNone/>
              <a:defRPr sz="8000"/>
            </a:lvl6pPr>
            <a:lvl7pPr marL="11005707" indent="0">
              <a:buNone/>
              <a:defRPr sz="8000"/>
            </a:lvl7pPr>
            <a:lvl8pPr marL="12839993" indent="0">
              <a:buNone/>
              <a:defRPr sz="8000"/>
            </a:lvl8pPr>
            <a:lvl9pPr marL="14674276" indent="0">
              <a:buNone/>
              <a:defRPr sz="8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5935089" y="33503622"/>
            <a:ext cx="18167985" cy="5024052"/>
          </a:xfrm>
        </p:spPr>
        <p:txBody>
          <a:bodyPr/>
          <a:lstStyle>
            <a:lvl1pPr marL="0" indent="0">
              <a:buNone/>
              <a:defRPr sz="5700"/>
            </a:lvl1pPr>
            <a:lvl2pPr marL="1834285" indent="0">
              <a:buNone/>
              <a:defRPr sz="4800"/>
            </a:lvl2pPr>
            <a:lvl3pPr marL="3668569" indent="0">
              <a:buNone/>
              <a:defRPr sz="4000"/>
            </a:lvl3pPr>
            <a:lvl4pPr marL="5502854" indent="0">
              <a:buNone/>
              <a:defRPr sz="3600"/>
            </a:lvl4pPr>
            <a:lvl5pPr marL="7337138" indent="0">
              <a:buNone/>
              <a:defRPr sz="3600"/>
            </a:lvl5pPr>
            <a:lvl6pPr marL="9171424" indent="0">
              <a:buNone/>
              <a:defRPr sz="3600"/>
            </a:lvl6pPr>
            <a:lvl7pPr marL="11005707" indent="0">
              <a:buNone/>
              <a:defRPr sz="3600"/>
            </a:lvl7pPr>
            <a:lvl8pPr marL="12839993" indent="0">
              <a:buNone/>
              <a:defRPr sz="3600"/>
            </a:lvl8pPr>
            <a:lvl9pPr marL="14674276" indent="0">
              <a:buNone/>
              <a:defRPr sz="3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1514003" y="1714328"/>
            <a:ext cx="27251978" cy="7134755"/>
          </a:xfrm>
          <a:prstGeom prst="rect">
            <a:avLst/>
          </a:prstGeom>
        </p:spPr>
        <p:txBody>
          <a:bodyPr vert="horz" lIns="366856" tIns="183430" rIns="366856" bIns="18343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514003" y="9988661"/>
            <a:ext cx="27251978" cy="28251646"/>
          </a:xfrm>
          <a:prstGeom prst="rect">
            <a:avLst/>
          </a:prstGeom>
        </p:spPr>
        <p:txBody>
          <a:bodyPr vert="horz" lIns="366856" tIns="183430" rIns="366856" bIns="18343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1514002" y="39677169"/>
            <a:ext cx="7065327" cy="2279157"/>
          </a:xfrm>
          <a:prstGeom prst="rect">
            <a:avLst/>
          </a:prstGeom>
        </p:spPr>
        <p:txBody>
          <a:bodyPr vert="horz" lIns="366856" tIns="183430" rIns="366856" bIns="18343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A01BE-B01F-4BF7-B98B-637D558E7802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10345659" y="39677169"/>
            <a:ext cx="9588659" cy="2279157"/>
          </a:xfrm>
          <a:prstGeom prst="rect">
            <a:avLst/>
          </a:prstGeom>
        </p:spPr>
        <p:txBody>
          <a:bodyPr vert="horz" lIns="366856" tIns="183430" rIns="366856" bIns="18343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1700653" y="39677169"/>
            <a:ext cx="7065327" cy="2279157"/>
          </a:xfrm>
          <a:prstGeom prst="rect">
            <a:avLst/>
          </a:prstGeom>
        </p:spPr>
        <p:txBody>
          <a:bodyPr vert="horz" lIns="366856" tIns="183430" rIns="366856" bIns="18343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68569" rtl="0" eaLnBrk="1" latinLnBrk="0" hangingPunct="1">
        <a:spcBef>
          <a:spcPct val="0"/>
        </a:spcBef>
        <a:buNone/>
        <a:defRPr kumimoji="1" sz="17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75714" indent="-1375714" algn="l" defTabSz="3668569" rtl="0" eaLnBrk="1" latinLnBrk="0" hangingPunct="1">
        <a:spcBef>
          <a:spcPct val="20000"/>
        </a:spcBef>
        <a:buFont typeface="Arial" pitchFamily="34" charset="0"/>
        <a:buChar char="•"/>
        <a:defRPr kumimoji="1" sz="12800" kern="1200">
          <a:solidFill>
            <a:schemeClr val="tx1"/>
          </a:solidFill>
          <a:latin typeface="+mn-lt"/>
          <a:ea typeface="+mn-ea"/>
          <a:cs typeface="+mn-cs"/>
        </a:defRPr>
      </a:lvl1pPr>
      <a:lvl2pPr marL="2980713" indent="-1146429" algn="l" defTabSz="3668569" rtl="0" eaLnBrk="1" latinLnBrk="0" hangingPunct="1">
        <a:spcBef>
          <a:spcPct val="20000"/>
        </a:spcBef>
        <a:buFont typeface="Arial" pitchFamily="34" charset="0"/>
        <a:buChar char="–"/>
        <a:defRPr kumimoji="1"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85711" indent="-917141" algn="l" defTabSz="3668569" rtl="0" eaLnBrk="1" latinLnBrk="0" hangingPunct="1">
        <a:spcBef>
          <a:spcPct val="20000"/>
        </a:spcBef>
        <a:buFont typeface="Arial" pitchFamily="34" charset="0"/>
        <a:buChar char="•"/>
        <a:defRPr kumimoji="1"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419997" indent="-917141" algn="l" defTabSz="3668569" rtl="0" eaLnBrk="1" latinLnBrk="0" hangingPunct="1">
        <a:spcBef>
          <a:spcPct val="20000"/>
        </a:spcBef>
        <a:buFont typeface="Arial" pitchFamily="34" charset="0"/>
        <a:buChar char="–"/>
        <a:defRPr kumimoji="1"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254281" indent="-917141" algn="l" defTabSz="3668569" rtl="0" eaLnBrk="1" latinLnBrk="0" hangingPunct="1">
        <a:spcBef>
          <a:spcPct val="20000"/>
        </a:spcBef>
        <a:buFont typeface="Arial" pitchFamily="34" charset="0"/>
        <a:buChar char="»"/>
        <a:defRPr kumimoji="1"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88565" indent="-917141" algn="l" defTabSz="3668569" rtl="0" eaLnBrk="1" latinLnBrk="0" hangingPunct="1">
        <a:spcBef>
          <a:spcPct val="20000"/>
        </a:spcBef>
        <a:buFont typeface="Arial" pitchFamily="34" charset="0"/>
        <a:buChar char="•"/>
        <a:defRPr kumimoji="1"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922849" indent="-917141" algn="l" defTabSz="3668569" rtl="0" eaLnBrk="1" latinLnBrk="0" hangingPunct="1">
        <a:spcBef>
          <a:spcPct val="20000"/>
        </a:spcBef>
        <a:buFont typeface="Arial" pitchFamily="34" charset="0"/>
        <a:buChar char="•"/>
        <a:defRPr kumimoji="1"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757135" indent="-917141" algn="l" defTabSz="3668569" rtl="0" eaLnBrk="1" latinLnBrk="0" hangingPunct="1">
        <a:spcBef>
          <a:spcPct val="20000"/>
        </a:spcBef>
        <a:buFont typeface="Arial" pitchFamily="34" charset="0"/>
        <a:buChar char="•"/>
        <a:defRPr kumimoji="1"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591420" indent="-917141" algn="l" defTabSz="3668569" rtl="0" eaLnBrk="1" latinLnBrk="0" hangingPunct="1">
        <a:spcBef>
          <a:spcPct val="20000"/>
        </a:spcBef>
        <a:buFont typeface="Arial" pitchFamily="34" charset="0"/>
        <a:buChar char="•"/>
        <a:defRPr kumimoji="1"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3668569" rtl="0" eaLnBrk="1" latinLnBrk="0" hangingPunct="1">
        <a:defRPr kumimoji="1" sz="7300" kern="1200">
          <a:solidFill>
            <a:schemeClr val="tx1"/>
          </a:solidFill>
          <a:latin typeface="+mn-lt"/>
          <a:ea typeface="+mn-ea"/>
          <a:cs typeface="+mn-cs"/>
        </a:defRPr>
      </a:lvl1pPr>
      <a:lvl2pPr marL="1834285" algn="l" defTabSz="3668569" rtl="0" eaLnBrk="1" latinLnBrk="0" hangingPunct="1">
        <a:defRPr kumimoji="1" sz="7300" kern="1200">
          <a:solidFill>
            <a:schemeClr val="tx1"/>
          </a:solidFill>
          <a:latin typeface="+mn-lt"/>
          <a:ea typeface="+mn-ea"/>
          <a:cs typeface="+mn-cs"/>
        </a:defRPr>
      </a:lvl2pPr>
      <a:lvl3pPr marL="3668569" algn="l" defTabSz="3668569" rtl="0" eaLnBrk="1" latinLnBrk="0" hangingPunct="1">
        <a:defRPr kumimoji="1" sz="7300" kern="1200">
          <a:solidFill>
            <a:schemeClr val="tx1"/>
          </a:solidFill>
          <a:latin typeface="+mn-lt"/>
          <a:ea typeface="+mn-ea"/>
          <a:cs typeface="+mn-cs"/>
        </a:defRPr>
      </a:lvl3pPr>
      <a:lvl4pPr marL="5502854" algn="l" defTabSz="3668569" rtl="0" eaLnBrk="1" latinLnBrk="0" hangingPunct="1">
        <a:defRPr kumimoji="1" sz="7300" kern="1200">
          <a:solidFill>
            <a:schemeClr val="tx1"/>
          </a:solidFill>
          <a:latin typeface="+mn-lt"/>
          <a:ea typeface="+mn-ea"/>
          <a:cs typeface="+mn-cs"/>
        </a:defRPr>
      </a:lvl4pPr>
      <a:lvl5pPr marL="7337138" algn="l" defTabSz="3668569" rtl="0" eaLnBrk="1" latinLnBrk="0" hangingPunct="1">
        <a:defRPr kumimoji="1" sz="7300" kern="1200">
          <a:solidFill>
            <a:schemeClr val="tx1"/>
          </a:solidFill>
          <a:latin typeface="+mn-lt"/>
          <a:ea typeface="+mn-ea"/>
          <a:cs typeface="+mn-cs"/>
        </a:defRPr>
      </a:lvl5pPr>
      <a:lvl6pPr marL="9171424" algn="l" defTabSz="3668569" rtl="0" eaLnBrk="1" latinLnBrk="0" hangingPunct="1">
        <a:defRPr kumimoji="1" sz="7300" kern="1200">
          <a:solidFill>
            <a:schemeClr val="tx1"/>
          </a:solidFill>
          <a:latin typeface="+mn-lt"/>
          <a:ea typeface="+mn-ea"/>
          <a:cs typeface="+mn-cs"/>
        </a:defRPr>
      </a:lvl6pPr>
      <a:lvl7pPr marL="11005707" algn="l" defTabSz="3668569" rtl="0" eaLnBrk="1" latinLnBrk="0" hangingPunct="1">
        <a:defRPr kumimoji="1" sz="7300" kern="1200">
          <a:solidFill>
            <a:schemeClr val="tx1"/>
          </a:solidFill>
          <a:latin typeface="+mn-lt"/>
          <a:ea typeface="+mn-ea"/>
          <a:cs typeface="+mn-cs"/>
        </a:defRPr>
      </a:lvl7pPr>
      <a:lvl8pPr marL="12839993" algn="l" defTabSz="3668569" rtl="0" eaLnBrk="1" latinLnBrk="0" hangingPunct="1">
        <a:defRPr kumimoji="1" sz="7300" kern="1200">
          <a:solidFill>
            <a:schemeClr val="tx1"/>
          </a:solidFill>
          <a:latin typeface="+mn-lt"/>
          <a:ea typeface="+mn-ea"/>
          <a:cs typeface="+mn-cs"/>
        </a:defRPr>
      </a:lvl8pPr>
      <a:lvl9pPr marL="14674276" algn="l" defTabSz="3668569" rtl="0" eaLnBrk="1" latinLnBrk="0" hangingPunct="1">
        <a:defRPr kumimoji="1" sz="7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3A342288-F6F4-57E9-E123-302298E238B2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33813784" y="9180908"/>
            <a:ext cx="21811925" cy="22934943"/>
            <a:chOff x="33813784" y="9180908"/>
            <a:chExt cx="21811925" cy="22934943"/>
          </a:xfrm>
        </p:grpSpPr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10382F76-D0F6-3832-1DB7-AC30F0979CC5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4269143" y="9180908"/>
              <a:ext cx="16052457" cy="3097702"/>
            </a:xfrm>
            <a:prstGeom prst="rect">
              <a:avLst/>
            </a:prstGeom>
          </p:spPr>
        </p:pic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824C27C8-469D-F1C2-EC23-9BD2195A6717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4269345" y="12765981"/>
              <a:ext cx="16109483" cy="4317369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EA9351E2-94CC-DF77-5048-DDCB31993312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3813784" y="17481934"/>
              <a:ext cx="21811925" cy="14633917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596</TotalTime>
  <Words>0</Words>
  <Application>Microsoft Office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cybignet</dc:creator>
  <cp:lastModifiedBy>上村 優佳 (Yuka Kamimura)</cp:lastModifiedBy>
  <cp:revision>75</cp:revision>
  <dcterms:created xsi:type="dcterms:W3CDTF">2013-06-11T08:36:10Z</dcterms:created>
  <dcterms:modified xsi:type="dcterms:W3CDTF">2026-01-08T03:05:47Z</dcterms:modified>
</cp:coreProperties>
</file>